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69" r:id="rId4"/>
    <p:sldId id="271" r:id="rId5"/>
    <p:sldId id="261" r:id="rId6"/>
    <p:sldId id="263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SemiBold" panose="000007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pKLQaLFuuUmi9n8W/5Cpm1jy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1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535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5695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45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0267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4260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5785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04710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9982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78930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42326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8785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03432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985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9765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6571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5428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95305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4657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9596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3527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6363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3643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87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44637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9131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320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42398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852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1348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96803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1679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3727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624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122463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9729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9041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5203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65681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49682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4992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57155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0885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80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26434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31809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6926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26990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66207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847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51349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11652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8766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811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22804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3804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45070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03485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4266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74656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72789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60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74884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989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3958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5315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1670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1994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59179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9258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84229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9340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73791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490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12092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454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7974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69428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7124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8793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86174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35649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62472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29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85352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63830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04472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68046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68668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68212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28236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70614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00134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744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541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0093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57958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628527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36666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36900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47649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83054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418307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056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455841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39572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590800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66912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81692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2803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81471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02319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39596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101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86467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33557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6914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38389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54735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32064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74029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80617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92007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1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41748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25624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76417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97240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06993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87024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81751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480242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37214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207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00232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3613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4807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66613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25509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68394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8754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90567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12705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0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33610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5222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59734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94801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2730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93482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2873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46595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32400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52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15066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67478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46703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66840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72295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31298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91351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84433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0952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810973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1780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11151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00768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68449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5192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20910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6294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97096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88131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3736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51701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19249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94900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63977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87601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31259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66183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18661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11519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6280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04373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41276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6625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88996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8503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73151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6505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7925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25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54274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762362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63244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35465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68108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22643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86909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533264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21282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540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7914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33211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64398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42682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5778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04873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64015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67798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428663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052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51487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5803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35439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914747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62839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13035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18546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67963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153765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8522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51350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64837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746083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54331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07862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06902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61338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7514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589492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966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10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21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59" Type="http://schemas.openxmlformats.org/officeDocument/2006/relationships/slideLayout" Target="../slideLayouts/slideLayout175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170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65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82.xml"/><Relationship Id="rId87" Type="http://schemas.openxmlformats.org/officeDocument/2006/relationships/slideLayout" Target="../slideLayouts/slideLayout203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72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62.xml"/><Relationship Id="rId67" Type="http://schemas.openxmlformats.org/officeDocument/2006/relationships/slideLayout" Target="../slideLayouts/slideLayout183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78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111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9.xml"/><Relationship Id="rId117" Type="http://schemas.openxmlformats.org/officeDocument/2006/relationships/theme" Target="../theme/theme3.xml"/><Relationship Id="rId21" Type="http://schemas.openxmlformats.org/officeDocument/2006/relationships/slideLayout" Target="../slideLayouts/slideLayout254.xml"/><Relationship Id="rId42" Type="http://schemas.openxmlformats.org/officeDocument/2006/relationships/slideLayout" Target="../slideLayouts/slideLayout275.xml"/><Relationship Id="rId47" Type="http://schemas.openxmlformats.org/officeDocument/2006/relationships/slideLayout" Target="../slideLayouts/slideLayout280.xml"/><Relationship Id="rId63" Type="http://schemas.openxmlformats.org/officeDocument/2006/relationships/slideLayout" Target="../slideLayouts/slideLayout296.xml"/><Relationship Id="rId68" Type="http://schemas.openxmlformats.org/officeDocument/2006/relationships/slideLayout" Target="../slideLayouts/slideLayout301.xml"/><Relationship Id="rId84" Type="http://schemas.openxmlformats.org/officeDocument/2006/relationships/slideLayout" Target="../slideLayouts/slideLayout317.xml"/><Relationship Id="rId89" Type="http://schemas.openxmlformats.org/officeDocument/2006/relationships/slideLayout" Target="../slideLayouts/slideLayout322.xml"/><Relationship Id="rId11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249.xml"/><Relationship Id="rId107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244.xml"/><Relationship Id="rId32" Type="http://schemas.openxmlformats.org/officeDocument/2006/relationships/slideLayout" Target="../slideLayouts/slideLayout265.xml"/><Relationship Id="rId37" Type="http://schemas.openxmlformats.org/officeDocument/2006/relationships/slideLayout" Target="../slideLayouts/slideLayout270.xml"/><Relationship Id="rId53" Type="http://schemas.openxmlformats.org/officeDocument/2006/relationships/slideLayout" Target="../slideLayouts/slideLayout286.xml"/><Relationship Id="rId58" Type="http://schemas.openxmlformats.org/officeDocument/2006/relationships/slideLayout" Target="../slideLayouts/slideLayout291.xml"/><Relationship Id="rId74" Type="http://schemas.openxmlformats.org/officeDocument/2006/relationships/slideLayout" Target="../slideLayouts/slideLayout307.xml"/><Relationship Id="rId79" Type="http://schemas.openxmlformats.org/officeDocument/2006/relationships/slideLayout" Target="../slideLayouts/slideLayout312.xml"/><Relationship Id="rId102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238.xml"/><Relationship Id="rId90" Type="http://schemas.openxmlformats.org/officeDocument/2006/relationships/slideLayout" Target="../slideLayouts/slideLayout323.xml"/><Relationship Id="rId95" Type="http://schemas.openxmlformats.org/officeDocument/2006/relationships/slideLayout" Target="../slideLayouts/slideLayout328.xml"/><Relationship Id="rId22" Type="http://schemas.openxmlformats.org/officeDocument/2006/relationships/slideLayout" Target="../slideLayouts/slideLayout255.xml"/><Relationship Id="rId27" Type="http://schemas.openxmlformats.org/officeDocument/2006/relationships/slideLayout" Target="../slideLayouts/slideLayout260.xml"/><Relationship Id="rId43" Type="http://schemas.openxmlformats.org/officeDocument/2006/relationships/slideLayout" Target="../slideLayouts/slideLayout276.xml"/><Relationship Id="rId48" Type="http://schemas.openxmlformats.org/officeDocument/2006/relationships/slideLayout" Target="../slideLayouts/slideLayout281.xml"/><Relationship Id="rId64" Type="http://schemas.openxmlformats.org/officeDocument/2006/relationships/slideLayout" Target="../slideLayouts/slideLayout297.xml"/><Relationship Id="rId69" Type="http://schemas.openxmlformats.org/officeDocument/2006/relationships/slideLayout" Target="../slideLayouts/slideLayout302.xml"/><Relationship Id="rId113" Type="http://schemas.openxmlformats.org/officeDocument/2006/relationships/slideLayout" Target="../slideLayouts/slideLayout346.xml"/><Relationship Id="rId80" Type="http://schemas.openxmlformats.org/officeDocument/2006/relationships/slideLayout" Target="../slideLayouts/slideLayout313.xml"/><Relationship Id="rId85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66.xml"/><Relationship Id="rId38" Type="http://schemas.openxmlformats.org/officeDocument/2006/relationships/slideLayout" Target="../slideLayouts/slideLayout271.xml"/><Relationship Id="rId59" Type="http://schemas.openxmlformats.org/officeDocument/2006/relationships/slideLayout" Target="../slideLayouts/slideLayout292.xml"/><Relationship Id="rId103" Type="http://schemas.openxmlformats.org/officeDocument/2006/relationships/slideLayout" Target="../slideLayouts/slideLayout336.xml"/><Relationship Id="rId108" Type="http://schemas.openxmlformats.org/officeDocument/2006/relationships/slideLayout" Target="../slideLayouts/slideLayout341.xml"/><Relationship Id="rId54" Type="http://schemas.openxmlformats.org/officeDocument/2006/relationships/slideLayout" Target="../slideLayouts/slideLayout287.xml"/><Relationship Id="rId70" Type="http://schemas.openxmlformats.org/officeDocument/2006/relationships/slideLayout" Target="../slideLayouts/slideLayout303.xml"/><Relationship Id="rId75" Type="http://schemas.openxmlformats.org/officeDocument/2006/relationships/slideLayout" Target="../slideLayouts/slideLayout308.xml"/><Relationship Id="rId91" Type="http://schemas.openxmlformats.org/officeDocument/2006/relationships/slideLayout" Target="../slideLayouts/slideLayout324.xml"/><Relationship Id="rId96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56.xml"/><Relationship Id="rId28" Type="http://schemas.openxmlformats.org/officeDocument/2006/relationships/slideLayout" Target="../slideLayouts/slideLayout261.xml"/><Relationship Id="rId49" Type="http://schemas.openxmlformats.org/officeDocument/2006/relationships/slideLayout" Target="../slideLayouts/slideLayout282.xml"/><Relationship Id="rId114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64.xml"/><Relationship Id="rId44" Type="http://schemas.openxmlformats.org/officeDocument/2006/relationships/slideLayout" Target="../slideLayouts/slideLayout277.xml"/><Relationship Id="rId52" Type="http://schemas.openxmlformats.org/officeDocument/2006/relationships/slideLayout" Target="../slideLayouts/slideLayout285.xml"/><Relationship Id="rId60" Type="http://schemas.openxmlformats.org/officeDocument/2006/relationships/slideLayout" Target="../slideLayouts/slideLayout293.xml"/><Relationship Id="rId65" Type="http://schemas.openxmlformats.org/officeDocument/2006/relationships/slideLayout" Target="../slideLayouts/slideLayout298.xml"/><Relationship Id="rId73" Type="http://schemas.openxmlformats.org/officeDocument/2006/relationships/slideLayout" Target="../slideLayouts/slideLayout306.xml"/><Relationship Id="rId78" Type="http://schemas.openxmlformats.org/officeDocument/2006/relationships/slideLayout" Target="../slideLayouts/slideLayout311.xml"/><Relationship Id="rId81" Type="http://schemas.openxmlformats.org/officeDocument/2006/relationships/slideLayout" Target="../slideLayouts/slideLayout314.xml"/><Relationship Id="rId86" Type="http://schemas.openxmlformats.org/officeDocument/2006/relationships/slideLayout" Target="../slideLayouts/slideLayout319.xml"/><Relationship Id="rId94" Type="http://schemas.openxmlformats.org/officeDocument/2006/relationships/slideLayout" Target="../slideLayouts/slideLayout327.xml"/><Relationship Id="rId99" Type="http://schemas.openxmlformats.org/officeDocument/2006/relationships/slideLayout" Target="../slideLayouts/slideLayout332.xml"/><Relationship Id="rId10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39" Type="http://schemas.openxmlformats.org/officeDocument/2006/relationships/slideLayout" Target="../slideLayouts/slideLayout272.xml"/><Relationship Id="rId109" Type="http://schemas.openxmlformats.org/officeDocument/2006/relationships/slideLayout" Target="../slideLayouts/slideLayout342.xml"/><Relationship Id="rId34" Type="http://schemas.openxmlformats.org/officeDocument/2006/relationships/slideLayout" Target="../slideLayouts/slideLayout267.xml"/><Relationship Id="rId50" Type="http://schemas.openxmlformats.org/officeDocument/2006/relationships/slideLayout" Target="../slideLayouts/slideLayout283.xml"/><Relationship Id="rId55" Type="http://schemas.openxmlformats.org/officeDocument/2006/relationships/slideLayout" Target="../slideLayouts/slideLayout288.xml"/><Relationship Id="rId76" Type="http://schemas.openxmlformats.org/officeDocument/2006/relationships/slideLayout" Target="../slideLayouts/slideLayout309.xml"/><Relationship Id="rId97" Type="http://schemas.openxmlformats.org/officeDocument/2006/relationships/slideLayout" Target="../slideLayouts/slideLayout330.xml"/><Relationship Id="rId104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240.xml"/><Relationship Id="rId71" Type="http://schemas.openxmlformats.org/officeDocument/2006/relationships/slideLayout" Target="../slideLayouts/slideLayout304.xml"/><Relationship Id="rId92" Type="http://schemas.openxmlformats.org/officeDocument/2006/relationships/slideLayout" Target="../slideLayouts/slideLayout325.xml"/><Relationship Id="rId2" Type="http://schemas.openxmlformats.org/officeDocument/2006/relationships/slideLayout" Target="../slideLayouts/slideLayout235.xml"/><Relationship Id="rId29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57.xml"/><Relationship Id="rId40" Type="http://schemas.openxmlformats.org/officeDocument/2006/relationships/slideLayout" Target="../slideLayouts/slideLayout273.xml"/><Relationship Id="rId45" Type="http://schemas.openxmlformats.org/officeDocument/2006/relationships/slideLayout" Target="../slideLayouts/slideLayout278.xml"/><Relationship Id="rId66" Type="http://schemas.openxmlformats.org/officeDocument/2006/relationships/slideLayout" Target="../slideLayouts/slideLayout299.xml"/><Relationship Id="rId87" Type="http://schemas.openxmlformats.org/officeDocument/2006/relationships/slideLayout" Target="../slideLayouts/slideLayout320.xml"/><Relationship Id="rId110" Type="http://schemas.openxmlformats.org/officeDocument/2006/relationships/slideLayout" Target="../slideLayouts/slideLayout343.xml"/><Relationship Id="rId115" Type="http://schemas.openxmlformats.org/officeDocument/2006/relationships/slideLayout" Target="../slideLayouts/slideLayout348.xml"/><Relationship Id="rId61" Type="http://schemas.openxmlformats.org/officeDocument/2006/relationships/slideLayout" Target="../slideLayouts/slideLayout294.xml"/><Relationship Id="rId82" Type="http://schemas.openxmlformats.org/officeDocument/2006/relationships/slideLayout" Target="../slideLayouts/slideLayout315.xml"/><Relationship Id="rId1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63.xml"/><Relationship Id="rId35" Type="http://schemas.openxmlformats.org/officeDocument/2006/relationships/slideLayout" Target="../slideLayouts/slideLayout268.xml"/><Relationship Id="rId56" Type="http://schemas.openxmlformats.org/officeDocument/2006/relationships/slideLayout" Target="../slideLayouts/slideLayout289.xml"/><Relationship Id="rId77" Type="http://schemas.openxmlformats.org/officeDocument/2006/relationships/slideLayout" Target="../slideLayouts/slideLayout310.xml"/><Relationship Id="rId100" Type="http://schemas.openxmlformats.org/officeDocument/2006/relationships/slideLayout" Target="../slideLayouts/slideLayout333.xml"/><Relationship Id="rId105" Type="http://schemas.openxmlformats.org/officeDocument/2006/relationships/slideLayout" Target="../slideLayouts/slideLayout338.xml"/><Relationship Id="rId8" Type="http://schemas.openxmlformats.org/officeDocument/2006/relationships/slideLayout" Target="../slideLayouts/slideLayout241.xml"/><Relationship Id="rId51" Type="http://schemas.openxmlformats.org/officeDocument/2006/relationships/slideLayout" Target="../slideLayouts/slideLayout284.xml"/><Relationship Id="rId72" Type="http://schemas.openxmlformats.org/officeDocument/2006/relationships/slideLayout" Target="../slideLayouts/slideLayout305.xml"/><Relationship Id="rId93" Type="http://schemas.openxmlformats.org/officeDocument/2006/relationships/slideLayout" Target="../slideLayouts/slideLayout326.xml"/><Relationship Id="rId98" Type="http://schemas.openxmlformats.org/officeDocument/2006/relationships/slideLayout" Target="../slideLayouts/slideLayout331.xml"/><Relationship Id="rId3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58.xml"/><Relationship Id="rId46" Type="http://schemas.openxmlformats.org/officeDocument/2006/relationships/slideLayout" Target="../slideLayouts/slideLayout279.xml"/><Relationship Id="rId67" Type="http://schemas.openxmlformats.org/officeDocument/2006/relationships/slideLayout" Target="../slideLayouts/slideLayout300.xml"/><Relationship Id="rId116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253.xml"/><Relationship Id="rId41" Type="http://schemas.openxmlformats.org/officeDocument/2006/relationships/slideLayout" Target="../slideLayouts/slideLayout274.xml"/><Relationship Id="rId62" Type="http://schemas.openxmlformats.org/officeDocument/2006/relationships/slideLayout" Target="../slideLayouts/slideLayout295.xml"/><Relationship Id="rId83" Type="http://schemas.openxmlformats.org/officeDocument/2006/relationships/slideLayout" Target="../slideLayouts/slideLayout316.xml"/><Relationship Id="rId88" Type="http://schemas.openxmlformats.org/officeDocument/2006/relationships/slideLayout" Target="../slideLayouts/slideLayout321.xml"/><Relationship Id="rId111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248.xml"/><Relationship Id="rId36" Type="http://schemas.openxmlformats.org/officeDocument/2006/relationships/slideLayout" Target="../slideLayouts/slideLayout269.xml"/><Relationship Id="rId57" Type="http://schemas.openxmlformats.org/officeDocument/2006/relationships/slideLayout" Target="../slideLayouts/slideLayout290.xml"/><Relationship Id="rId106" Type="http://schemas.openxmlformats.org/officeDocument/2006/relationships/slideLayout" Target="../slideLayouts/slideLayout3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84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407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laganesh/saila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3430772" y="0"/>
            <a:ext cx="57132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033-3758-8CE4-DBDB-91521C27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Portfolio website :</a:t>
            </a:r>
          </a:p>
        </p:txBody>
      </p:sp>
      <p:graphicFrame>
        <p:nvGraphicFramePr>
          <p:cNvPr id="8" name="Google Shape;1842;p210">
            <a:extLst>
              <a:ext uri="{FF2B5EF4-FFF2-40B4-BE49-F238E27FC236}">
                <a16:creationId xmlns:a16="http://schemas.microsoft.com/office/drawing/2014/main" id="{ACABCCCE-9999-DA5C-3BF4-EA4C32E330F0}"/>
              </a:ext>
            </a:extLst>
          </p:cNvPr>
          <p:cNvGraphicFramePr/>
          <p:nvPr/>
        </p:nvGraphicFramePr>
        <p:xfrm>
          <a:off x="144711" y="1659951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9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2115a110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HARINI 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2115a111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HASEENA  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2115a118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NISHANTHI 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2115a135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SRUTHI SAILA 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48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66862-D725-C5EB-BE2F-554310E6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t="1171" r="-341" b="-1171"/>
          <a:stretch/>
        </p:blipFill>
        <p:spPr>
          <a:xfrm>
            <a:off x="464344" y="985839"/>
            <a:ext cx="8372475" cy="30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B33-1BDE-3026-1346-1BBCE23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1" y="811421"/>
            <a:ext cx="3421450" cy="344091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chemeClr val="tx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Portfolio website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9B75-AA6B-56B7-BA8A-F28FF39AB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892" y="1231863"/>
            <a:ext cx="4519438" cy="3325960"/>
          </a:xfrm>
        </p:spPr>
        <p:txBody>
          <a:bodyPr/>
          <a:lstStyle/>
          <a:p>
            <a:pPr marL="139700" indent="0">
              <a:buNone/>
            </a:pPr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 algn="just">
              <a:buNone/>
            </a:pPr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US" sz="1200" dirty="0">
                <a:latin typeface="EB Garamond" panose="00000500000000000000" pitchFamily="2" charset="0"/>
                <a:ea typeface="EB Garamond" panose="00000500000000000000" pitchFamily="2" charset="0"/>
              </a:rPr>
              <a:t> The portfolio web design project aims to create a visually appealing and user-friendly website that showcases the client's work, skills, and accomplishments.</a:t>
            </a:r>
          </a:p>
          <a:p>
            <a:pPr algn="just"/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US" sz="1200" dirty="0">
                <a:latin typeface="EB Garamond" panose="00000500000000000000" pitchFamily="2" charset="0"/>
                <a:ea typeface="EB Garamond" panose="00000500000000000000" pitchFamily="2" charset="0"/>
              </a:rPr>
              <a:t> The website will serve as a platform to display the client's portfolio and provide information about their professional background</a:t>
            </a:r>
          </a:p>
          <a:p>
            <a:pPr marL="139700" indent="0" algn="just">
              <a:buNone/>
            </a:pPr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 algn="just">
              <a:buNone/>
            </a:pPr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US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AFE3-BE41-4F72-F353-5257954A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1050131"/>
            <a:ext cx="8215314" cy="39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E-Commerce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https://github.com/sailaganesh/saila.git</a:t>
            </a:r>
            <a:r>
              <a:rPr lang="en-IN" b="0" i="0" dirty="0">
                <a:solidFill>
                  <a:schemeClr val="bg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.git</a:t>
            </a:r>
            <a:endParaRPr b="0" i="0" dirty="0">
              <a:solidFill>
                <a:schemeClr val="bg1"/>
              </a:solidFill>
              <a:highlight>
                <a:srgbClr val="000000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166</Words>
  <Application>Microsoft Office PowerPoint</Application>
  <PresentationFormat>On-screen Show (16:9)</PresentationFormat>
  <Paragraphs>42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EB Garamond</vt:lpstr>
      <vt:lpstr>Public Sans</vt:lpstr>
      <vt:lpstr>Noto Sans Symbols</vt:lpstr>
      <vt:lpstr>arial</vt:lpstr>
      <vt:lpstr>EB Garamond SemiBold</vt:lpstr>
      <vt:lpstr>Simple Light</vt:lpstr>
      <vt:lpstr>1_Simple Light</vt:lpstr>
      <vt:lpstr>2_Simple Light</vt:lpstr>
      <vt:lpstr>PowerPoint Presentation</vt:lpstr>
      <vt:lpstr>Portfolio website :</vt:lpstr>
      <vt:lpstr>PowerPoint Presentation</vt:lpstr>
      <vt:lpstr>Portfolio website 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6</cp:revision>
  <dcterms:created xsi:type="dcterms:W3CDTF">2020-08-13T11:21:46Z</dcterms:created>
  <dcterms:modified xsi:type="dcterms:W3CDTF">2023-03-19T09:04:26Z</dcterms:modified>
</cp:coreProperties>
</file>